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6" r:id="rId2"/>
    <p:sldId id="257" r:id="rId3"/>
    <p:sldId id="258" r:id="rId4"/>
    <p:sldId id="259" r:id="rId5"/>
    <p:sldId id="261" r:id="rId6"/>
    <p:sldId id="268" r:id="rId7"/>
    <p:sldId id="269" r:id="rId8"/>
    <p:sldId id="270" r:id="rId9"/>
    <p:sldId id="260" r:id="rId10"/>
    <p:sldId id="266" r:id="rId11"/>
    <p:sldId id="265" r:id="rId1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5" autoAdjust="0"/>
    <p:restoredTop sz="96357" autoAdjust="0"/>
  </p:normalViewPr>
  <p:slideViewPr>
    <p:cSldViewPr snapToGrid="0">
      <p:cViewPr varScale="1">
        <p:scale>
          <a:sx n="90" d="100"/>
          <a:sy n="90" d="100"/>
        </p:scale>
        <p:origin x="80" y="64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87" d="100"/>
          <a:sy n="87" d="100"/>
        </p:scale>
        <p:origin x="309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C479FFE-79CD-4D69-A5FC-331648F63992}" type="datetime1">
              <a:rPr lang="zh-CN" altLang="en-US" smtClean="0">
                <a:latin typeface="Microsoft YaHei UI" panose="020B0503020204020204" pitchFamily="34" charset="-122"/>
                <a:ea typeface="Microsoft YaHei UI" panose="020B0503020204020204" pitchFamily="34" charset="-122"/>
              </a:rPr>
              <a:t>2022/6/7</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06782BD9-16C3-4527-A197-E7036F4DDD09}" type="datetime1">
              <a:rPr lang="zh-CN" altLang="en-US" noProof="0" smtClean="0"/>
              <a:t>2022/6/7</a:t>
            </a:fld>
            <a:endParaRPr lang="zh-CN" altLang="en-US" noProof="0"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33DCE8F5-1341-475C-BF40-2E24D91E8058}" type="slidenum">
              <a:rPr lang="en-US" altLang="zh-CN" noProof="0" smtClean="0"/>
              <a:pPr/>
              <a:t>‹#›</a:t>
            </a:fld>
            <a:endParaRPr lang="zh-CN" altLang="en-US"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33DCE8F5-1341-475C-BF40-2E24D91E8058}" type="slidenum">
              <a:rPr lang="en-US" altLang="zh-CN" smtClean="0"/>
              <a:t>1</a:t>
            </a:fld>
            <a:endParaRPr lang="zh-CN" altLang="en-US" dirty="0"/>
          </a:p>
        </p:txBody>
      </p:sp>
    </p:spTree>
    <p:extLst>
      <p:ext uri="{BB962C8B-B14F-4D97-AF65-F5344CB8AC3E}">
        <p14:creationId xmlns:p14="http://schemas.microsoft.com/office/powerpoint/2010/main" val="246809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33DCE8F5-1341-475C-BF40-2E24D91E8058}" type="slidenum">
              <a:rPr lang="en-US" altLang="zh-CN" smtClean="0"/>
              <a:t>2</a:t>
            </a:fld>
            <a:endParaRPr lang="zh-CN" altLang="en-US" dirty="0"/>
          </a:p>
        </p:txBody>
      </p:sp>
    </p:spTree>
    <p:extLst>
      <p:ext uri="{BB962C8B-B14F-4D97-AF65-F5344CB8AC3E}">
        <p14:creationId xmlns:p14="http://schemas.microsoft.com/office/powerpoint/2010/main" val="1748127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33DCE8F5-1341-475C-BF40-2E24D91E8058}" type="slidenum">
              <a:rPr lang="en-US" altLang="zh-CN" smtClean="0"/>
              <a:t>3</a:t>
            </a:fld>
            <a:endParaRPr lang="zh-CN" altLang="en-US" dirty="0"/>
          </a:p>
        </p:txBody>
      </p:sp>
    </p:spTree>
    <p:extLst>
      <p:ext uri="{BB962C8B-B14F-4D97-AF65-F5344CB8AC3E}">
        <p14:creationId xmlns:p14="http://schemas.microsoft.com/office/powerpoint/2010/main" val="2096140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33DCE8F5-1341-475C-BF40-2E24D91E8058}" type="slidenum">
              <a:rPr lang="en-US" altLang="zh-CN" smtClean="0"/>
              <a:t>4</a:t>
            </a:fld>
            <a:endParaRPr lang="zh-CN" altLang="en-US" dirty="0"/>
          </a:p>
        </p:txBody>
      </p:sp>
    </p:spTree>
    <p:extLst>
      <p:ext uri="{BB962C8B-B14F-4D97-AF65-F5344CB8AC3E}">
        <p14:creationId xmlns:p14="http://schemas.microsoft.com/office/powerpoint/2010/main" val="4093092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33DCE8F5-1341-475C-BF40-2E24D91E8058}" type="slidenum">
              <a:rPr lang="en-US" altLang="zh-CN" smtClean="0"/>
              <a:t>5</a:t>
            </a:fld>
            <a:endParaRPr lang="zh-CN" altLang="en-US" dirty="0"/>
          </a:p>
        </p:txBody>
      </p:sp>
    </p:spTree>
    <p:extLst>
      <p:ext uri="{BB962C8B-B14F-4D97-AF65-F5344CB8AC3E}">
        <p14:creationId xmlns:p14="http://schemas.microsoft.com/office/powerpoint/2010/main" val="5271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33DCE8F5-1341-475C-BF40-2E24D91E8058}" type="slidenum">
              <a:rPr lang="en-US" altLang="zh-CN" smtClean="0"/>
              <a:t>9</a:t>
            </a:fld>
            <a:endParaRPr lang="zh-CN" altLang="en-US" dirty="0"/>
          </a:p>
        </p:txBody>
      </p:sp>
    </p:spTree>
    <p:extLst>
      <p:ext uri="{BB962C8B-B14F-4D97-AF65-F5344CB8AC3E}">
        <p14:creationId xmlns:p14="http://schemas.microsoft.com/office/powerpoint/2010/main" val="3468045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33DCE8F5-1341-475C-BF40-2E24D91E8058}" type="slidenum">
              <a:rPr lang="en-US" altLang="zh-CN" smtClean="0"/>
              <a:t>10</a:t>
            </a:fld>
            <a:endParaRPr lang="zh-CN" altLang="en-US" dirty="0"/>
          </a:p>
        </p:txBody>
      </p:sp>
    </p:spTree>
    <p:extLst>
      <p:ext uri="{BB962C8B-B14F-4D97-AF65-F5344CB8AC3E}">
        <p14:creationId xmlns:p14="http://schemas.microsoft.com/office/powerpoint/2010/main" val="121358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33DCE8F5-1341-475C-BF40-2E24D91E8058}" type="slidenum">
              <a:rPr lang="en-US" altLang="zh-CN" smtClean="0"/>
              <a:t>11</a:t>
            </a:fld>
            <a:endParaRPr lang="zh-CN" altLang="en-US" dirty="0"/>
          </a:p>
        </p:txBody>
      </p:sp>
    </p:spTree>
    <p:extLst>
      <p:ext uri="{BB962C8B-B14F-4D97-AF65-F5344CB8AC3E}">
        <p14:creationId xmlns:p14="http://schemas.microsoft.com/office/powerpoint/2010/main" val="2061049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长方形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0" name="图片占位符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dirty="0"/>
              <a:t>插入或拖放图像</a:t>
            </a:r>
          </a:p>
        </p:txBody>
      </p:sp>
      <p:sp>
        <p:nvSpPr>
          <p:cNvPr id="11" name="长方形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zh-CN" altLang="en-US" sz="1000" noProof="1">
              <a:latin typeface="Microsoft YaHei UI" panose="020B0503020204020204" pitchFamily="34" charset="-122"/>
              <a:ea typeface="Microsoft YaHei UI" panose="020B0503020204020204" pitchFamily="34" charset="-122"/>
            </a:endParaRPr>
          </a:p>
        </p:txBody>
      </p:sp>
      <p:sp>
        <p:nvSpPr>
          <p:cNvPr id="15" name="幻灯片编号占位符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zh-CN" altLang="en-US" dirty="0"/>
          </a:p>
        </p:txBody>
      </p:sp>
      <p:sp>
        <p:nvSpPr>
          <p:cNvPr id="3" name="副标题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a:t>单击此处编辑母版副标题样式</a:t>
            </a:r>
            <a:endParaRPr lang="zh-CN" altLang="en-US" dirty="0"/>
          </a:p>
        </p:txBody>
      </p:sp>
      <p:sp>
        <p:nvSpPr>
          <p:cNvPr id="7" name="图形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4" name="长方形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zh-CN" altLang="en-US" noProof="0"/>
              <a:t>单击此处编辑母版标题样式</a:t>
            </a:r>
            <a:endParaRPr lang="zh-CN" altLang="en-US" noProof="0" dirty="0"/>
          </a:p>
        </p:txBody>
      </p:sp>
      <p:sp>
        <p:nvSpPr>
          <p:cNvPr id="16" name="副标题">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zh-CN" altLang="en-US" noProof="0" dirty="0"/>
              <a:t>副标题</a:t>
            </a:r>
          </a:p>
        </p:txBody>
      </p:sp>
      <p:sp>
        <p:nvSpPr>
          <p:cNvPr id="3" name="左栏">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右栏">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zh-CN" altLang="en-US" noProof="0" dirty="0"/>
              <a:t>添加页脚</a:t>
            </a:r>
          </a:p>
        </p:txBody>
      </p:sp>
      <p:sp>
        <p:nvSpPr>
          <p:cNvPr id="6" name="灯片编号占位符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en-US" altLang="zh-CN" noProof="0" smtClean="0"/>
              <a:pPr/>
              <a:t>‹#›</a:t>
            </a:fld>
            <a:endParaRPr lang="zh-CN" altLang="en-US" noProof="0"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8" name="副标题">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zh-CN" altLang="en-US" noProof="0" dirty="0"/>
              <a:t>副标题</a:t>
            </a:r>
          </a:p>
        </p:txBody>
      </p:sp>
      <p:sp>
        <p:nvSpPr>
          <p:cNvPr id="3" name="页脚占位符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zh-CN" altLang="en-US" noProof="0" dirty="0"/>
              <a:t>添加页脚</a:t>
            </a:r>
          </a:p>
        </p:txBody>
      </p:sp>
      <p:sp>
        <p:nvSpPr>
          <p:cNvPr id="4" name="灯片编号占位符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en-US" altLang="zh-CN" noProof="0" smtClean="0"/>
              <a:pPr/>
              <a:t>‹#›</a:t>
            </a:fld>
            <a:endParaRPr lang="zh-CN" altLang="en-US"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zh-CN" altLang="en-US" noProof="0" dirty="0"/>
              <a:t>添加页脚</a:t>
            </a:r>
          </a:p>
        </p:txBody>
      </p:sp>
      <p:sp>
        <p:nvSpPr>
          <p:cNvPr id="3" name="灯片编号占位符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en-US" altLang="zh-CN" noProof="0" smtClean="0"/>
              <a:pPr/>
              <a:t>‹#›</a:t>
            </a:fld>
            <a:endParaRPr lang="zh-CN" altLang="en-US"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分隔线">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长方形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图片占位符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插入或拖放图像</a:t>
            </a:r>
          </a:p>
        </p:txBody>
      </p:sp>
      <p:sp>
        <p:nvSpPr>
          <p:cNvPr id="5" name="页脚占位符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r>
              <a:rPr lang="zh-CN" altLang="en-US" noProof="0" dirty="0"/>
              <a:t>添加页脚</a:t>
            </a:r>
          </a:p>
        </p:txBody>
      </p:sp>
      <p:sp>
        <p:nvSpPr>
          <p:cNvPr id="9" name="幻灯片编号占位符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lvl1pPr>
              <a:defRPr>
                <a:latin typeface="Microsoft YaHei UI" panose="020B0503020204020204" pitchFamily="34" charset="-122"/>
                <a:ea typeface="Microsoft YaHei UI" panose="020B0503020204020204" pitchFamily="34" charset="-122"/>
              </a:defRPr>
            </a:lvl1pPr>
          </a:lstStyle>
          <a:p>
            <a:fld id="{058DB212-BFA2-403F-85EF-DFD3FF6D973A}" type="slidenum">
              <a:rPr lang="en-US" altLang="zh-CN" noProof="0" smtClean="0"/>
              <a:pPr/>
              <a:t>‹#›</a:t>
            </a:fld>
            <a:endParaRPr lang="zh-CN" altLang="en-US" noProof="0" dirty="0"/>
          </a:p>
        </p:txBody>
      </p:sp>
      <p:sp>
        <p:nvSpPr>
          <p:cNvPr id="13" name="标题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4" name="副标题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sp>
        <p:nvSpPr>
          <p:cNvPr id="18" name="图形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文本版式 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6" name="副标题">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atin typeface="Microsoft YaHei UI" panose="020B0503020204020204" pitchFamily="34" charset="-122"/>
                <a:ea typeface="Microsoft YaHei UI" panose="020B0503020204020204" pitchFamily="34" charset="-122"/>
              </a:defRPr>
            </a:lvl1pPr>
          </a:lstStyle>
          <a:p>
            <a:pPr lvl="0" rtl="0"/>
            <a:r>
              <a:rPr lang="zh-CN" altLang="en-US" noProof="0" dirty="0"/>
              <a:t>副标题</a:t>
            </a:r>
          </a:p>
        </p:txBody>
      </p:sp>
      <p:sp>
        <p:nvSpPr>
          <p:cNvPr id="3" name="左栏">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6" name="图片占位符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插入或拖放图像</a:t>
            </a:r>
          </a:p>
        </p:txBody>
      </p:sp>
      <p:sp>
        <p:nvSpPr>
          <p:cNvPr id="4" name="页脚占位符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dirty="0"/>
              <a:t>添加页脚</a:t>
            </a:r>
          </a:p>
        </p:txBody>
      </p:sp>
      <p:sp>
        <p:nvSpPr>
          <p:cNvPr id="5" name="灯片编号占位符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058DB212-BFA2-403F-85EF-DFD3FF6D973A}" type="slidenum">
              <a:rPr lang="en-US" altLang="zh-CN" smtClean="0"/>
              <a:pPr/>
              <a:t>‹#›</a:t>
            </a:fld>
            <a:endParaRPr lang="zh-CN" altLang="en-US"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文本版式 2">
    <p:spTree>
      <p:nvGrpSpPr>
        <p:cNvPr id="1" name=""/>
        <p:cNvGrpSpPr/>
        <p:nvPr/>
      </p:nvGrpSpPr>
      <p:grpSpPr>
        <a:xfrm>
          <a:off x="0" y="0"/>
          <a:ext cx="0" cy="0"/>
          <a:chOff x="0" y="0"/>
          <a:chExt cx="0" cy="0"/>
        </a:xfrm>
      </p:grpSpPr>
      <p:sp>
        <p:nvSpPr>
          <p:cNvPr id="13" name="长方形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6" name="副标题">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atin typeface="Microsoft YaHei UI" panose="020B0503020204020204" pitchFamily="34" charset="-122"/>
                <a:ea typeface="Microsoft YaHei UI" panose="020B0503020204020204" pitchFamily="34" charset="-122"/>
              </a:defRPr>
            </a:lvl1pPr>
          </a:lstStyle>
          <a:p>
            <a:pPr lvl="0" rtl="0"/>
            <a:r>
              <a:rPr lang="zh-CN" altLang="en-US" noProof="0" dirty="0"/>
              <a:t>副标题</a:t>
            </a:r>
          </a:p>
        </p:txBody>
      </p:sp>
      <p:sp>
        <p:nvSpPr>
          <p:cNvPr id="3" name="左栏">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6" name="图片占位符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插入或拖放图像</a:t>
            </a:r>
          </a:p>
        </p:txBody>
      </p:sp>
      <p:sp>
        <p:nvSpPr>
          <p:cNvPr id="4" name="页脚占位符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dirty="0"/>
              <a:t>添加页脚</a:t>
            </a:r>
          </a:p>
        </p:txBody>
      </p:sp>
      <p:sp>
        <p:nvSpPr>
          <p:cNvPr id="5" name="灯片编号占位符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058DB212-BFA2-403F-85EF-DFD3FF6D973A}" type="slidenum">
              <a:rPr lang="en-US" altLang="zh-CN" noProof="0" smtClean="0"/>
              <a:pPr/>
              <a:t>‹#›</a:t>
            </a:fld>
            <a:endParaRPr lang="zh-CN" altLang="en-US" noProof="0" dirty="0"/>
          </a:p>
        </p:txBody>
      </p:sp>
      <p:sp>
        <p:nvSpPr>
          <p:cNvPr id="8" name="图片占位符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插入或拖放图像</a:t>
            </a:r>
          </a:p>
        </p:txBody>
      </p:sp>
      <p:sp>
        <p:nvSpPr>
          <p:cNvPr id="9" name="图片占位符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插入或拖放图像</a:t>
            </a:r>
          </a:p>
        </p:txBody>
      </p:sp>
      <p:sp>
        <p:nvSpPr>
          <p:cNvPr id="10" name="图片占位符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插入或拖放图像</a:t>
            </a:r>
          </a:p>
        </p:txBody>
      </p:sp>
      <p:sp>
        <p:nvSpPr>
          <p:cNvPr id="11" name="图片占位符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插入或拖放图像</a:t>
            </a:r>
          </a:p>
        </p:txBody>
      </p:sp>
      <p:sp>
        <p:nvSpPr>
          <p:cNvPr id="12" name="图片占位符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插入或拖放图像</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zh-CN" altLang="en-US" noProof="0"/>
              <a:t>单击此处编辑母版标题样式</a:t>
            </a:r>
            <a:endParaRPr lang="zh-CN" altLang="en-US" noProof="0" dirty="0"/>
          </a:p>
        </p:txBody>
      </p:sp>
      <p:sp>
        <p:nvSpPr>
          <p:cNvPr id="3" name="左栏">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3" name="左侧页眉">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zh-CN" altLang="en-US" noProof="0" dirty="0"/>
              <a:t>比较 </a:t>
            </a:r>
            <a:r>
              <a:rPr lang="en-US" altLang="zh-CN" noProof="0" dirty="0"/>
              <a:t>A</a:t>
            </a:r>
          </a:p>
        </p:txBody>
      </p:sp>
      <p:sp>
        <p:nvSpPr>
          <p:cNvPr id="4" name="右栏">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5" name="右侧页眉">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zh-CN" altLang="en-US" noProof="0" dirty="0"/>
              <a:t>比较 </a:t>
            </a:r>
            <a:r>
              <a:rPr lang="en-US" altLang="zh-CN" noProof="0" dirty="0"/>
              <a:t>B</a:t>
            </a:r>
          </a:p>
        </p:txBody>
      </p:sp>
      <p:sp>
        <p:nvSpPr>
          <p:cNvPr id="5" name="页脚占位符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zh-CN" altLang="en-US" noProof="0" dirty="0"/>
              <a:t>添加页脚</a:t>
            </a:r>
          </a:p>
        </p:txBody>
      </p:sp>
      <p:sp>
        <p:nvSpPr>
          <p:cNvPr id="6" name="灯片编号占位符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en-US" altLang="zh-CN" noProof="0" smtClean="0"/>
              <a:pPr/>
              <a:t>‹#›</a:t>
            </a:fld>
            <a:endParaRPr lang="zh-CN" altLang="en-US" noProof="0"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插入或拖放图像</a:t>
            </a:r>
          </a:p>
        </p:txBody>
      </p:sp>
      <p:sp>
        <p:nvSpPr>
          <p:cNvPr id="3" name="灯片编号占位符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lvl1pPr>
              <a:defRPr>
                <a:latin typeface="Microsoft YaHei UI" panose="020B0503020204020204" pitchFamily="34" charset="-122"/>
                <a:ea typeface="Microsoft YaHei UI" panose="020B0503020204020204" pitchFamily="34" charset="-122"/>
              </a:defRPr>
            </a:lvl1pPr>
          </a:lstStyle>
          <a:p>
            <a:fld id="{058DB212-BFA2-403F-85EF-DFD3FF6D973A}" type="slidenum">
              <a:rPr lang="en-US" altLang="zh-CN" smtClean="0"/>
              <a:pPr/>
              <a:t>‹#›</a:t>
            </a:fld>
            <a:endParaRPr lang="zh-CN" altLang="en-US" dirty="0"/>
          </a:p>
        </p:txBody>
      </p:sp>
      <p:sp>
        <p:nvSpPr>
          <p:cNvPr id="10" name="描述">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latin typeface="Microsoft YaHei UI" panose="020B0503020204020204" pitchFamily="34" charset="-122"/>
                <a:ea typeface="Microsoft YaHei UI" panose="020B0503020204020204" pitchFamily="34" charset="-122"/>
              </a:defRPr>
            </a:lvl1pPr>
            <a:lvl2pPr marL="263525" indent="0">
              <a:buNone/>
              <a:defRPr/>
            </a:lvl2pPr>
            <a:lvl3pPr marL="536575" indent="0">
              <a:buNone/>
              <a:defRPr/>
            </a:lvl3pPr>
            <a:lvl4pPr marL="811213" indent="0">
              <a:buNone/>
              <a:defRPr/>
            </a:lvl4pPr>
            <a:lvl5pPr marL="1074738" indent="0">
              <a:buNone/>
              <a:defRPr/>
            </a:lvl5pPr>
          </a:lstStyle>
          <a:p>
            <a:pPr lvl="0" rtl="0"/>
            <a:r>
              <a:rPr lang="zh-CN" altLang="en-US" noProof="0" dirty="0"/>
              <a:t>在此输入图像描述</a:t>
            </a:r>
          </a:p>
        </p:txBody>
      </p:sp>
      <p:sp>
        <p:nvSpPr>
          <p:cNvPr id="2" name="标题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视频">
    <p:spTree>
      <p:nvGrpSpPr>
        <p:cNvPr id="1" name=""/>
        <p:cNvGrpSpPr/>
        <p:nvPr/>
      </p:nvGrpSpPr>
      <p:grpSpPr>
        <a:xfrm>
          <a:off x="0" y="0"/>
          <a:ext cx="0" cy="0"/>
          <a:chOff x="0" y="0"/>
          <a:chExt cx="0" cy="0"/>
        </a:xfrm>
      </p:grpSpPr>
      <p:sp>
        <p:nvSpPr>
          <p:cNvPr id="3" name="媒体​​占位符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插入你的视频</a:t>
            </a:r>
          </a:p>
        </p:txBody>
      </p:sp>
      <p:sp>
        <p:nvSpPr>
          <p:cNvPr id="5" name="描述">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latin typeface="Microsoft YaHei UI" panose="020B0503020204020204" pitchFamily="34" charset="-122"/>
                <a:ea typeface="Microsoft YaHei UI" panose="020B0503020204020204" pitchFamily="34" charset="-122"/>
              </a:defRPr>
            </a:lvl1pPr>
            <a:lvl2pPr marL="263525" indent="0">
              <a:buNone/>
              <a:defRPr/>
            </a:lvl2pPr>
            <a:lvl3pPr marL="536575" indent="0">
              <a:buNone/>
              <a:defRPr/>
            </a:lvl3pPr>
            <a:lvl4pPr marL="811213" indent="0">
              <a:buNone/>
              <a:defRPr/>
            </a:lvl4pPr>
            <a:lvl5pPr marL="1074738" indent="0">
              <a:buNone/>
              <a:defRPr/>
            </a:lvl5pPr>
          </a:lstStyle>
          <a:p>
            <a:pPr lvl="0" rtl="0"/>
            <a:r>
              <a:rPr lang="zh-CN" altLang="en-US" noProof="0" dirty="0"/>
              <a:t>在此输入图像描述</a:t>
            </a:r>
          </a:p>
        </p:txBody>
      </p:sp>
      <p:sp>
        <p:nvSpPr>
          <p:cNvPr id="4" name="灯片编号占位符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lvl1pPr>
              <a:defRPr>
                <a:latin typeface="Microsoft YaHei UI" panose="020B0503020204020204" pitchFamily="34" charset="-122"/>
                <a:ea typeface="Microsoft YaHei UI" panose="020B0503020204020204" pitchFamily="34" charset="-122"/>
              </a:defRPr>
            </a:lvl1pPr>
          </a:lstStyle>
          <a:p>
            <a:fld id="{058DB212-BFA2-403F-85EF-DFD3FF6D973A}" type="slidenum">
              <a:rPr lang="en-US" altLang="zh-CN" smtClean="0"/>
              <a:pPr/>
              <a:t>‹#›</a:t>
            </a:fld>
            <a:endParaRPr lang="zh-CN" altLang="en-US" dirty="0"/>
          </a:p>
        </p:txBody>
      </p:sp>
      <p:sp>
        <p:nvSpPr>
          <p:cNvPr id="2" name="标题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长方形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25" name="图片占位符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dirty="0"/>
              <a:t>插入或拖放图像</a:t>
            </a:r>
          </a:p>
        </p:txBody>
      </p:sp>
      <p:sp>
        <p:nvSpPr>
          <p:cNvPr id="13" name="标题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dirty="0"/>
              <a:t>谢谢</a:t>
            </a:r>
          </a:p>
        </p:txBody>
      </p:sp>
      <p:sp>
        <p:nvSpPr>
          <p:cNvPr id="18" name="图形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zh-CN" altLang="en-US" dirty="0">
              <a:latin typeface="Microsoft YaHei UI" panose="020B0503020204020204" pitchFamily="34" charset="-122"/>
              <a:ea typeface="Microsoft YaHei UI" panose="020B0503020204020204" pitchFamily="34" charset="-122"/>
            </a:endParaRPr>
          </a:p>
        </p:txBody>
      </p:sp>
      <p:sp>
        <p:nvSpPr>
          <p:cNvPr id="15" name="姓名">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dirty="0"/>
              <a:t>姓名</a:t>
            </a:r>
          </a:p>
        </p:txBody>
      </p:sp>
      <p:sp>
        <p:nvSpPr>
          <p:cNvPr id="16" name="电子邮件">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dirty="0"/>
              <a:t>电子邮件</a:t>
            </a:r>
          </a:p>
        </p:txBody>
      </p:sp>
      <p:sp>
        <p:nvSpPr>
          <p:cNvPr id="19" name="长方形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21" name="长方形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zh-CN" altLang="en-US" sz="1000" noProof="1">
              <a:latin typeface="Microsoft YaHei UI" panose="020B0503020204020204" pitchFamily="34" charset="-122"/>
              <a:ea typeface="Microsoft YaHei UI" panose="020B0503020204020204" pitchFamily="34" charset="-122"/>
            </a:endParaRPr>
          </a:p>
        </p:txBody>
      </p:sp>
      <p:sp>
        <p:nvSpPr>
          <p:cNvPr id="14" name="幻灯片编号占位符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3" name="长方形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10" name="副标题">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zh-CN" altLang="en-US" noProof="0" dirty="0"/>
              <a:t>副标题</a:t>
            </a:r>
          </a:p>
        </p:txBody>
      </p:sp>
      <p:sp>
        <p:nvSpPr>
          <p:cNvPr id="3" name="内容占位符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页脚占位符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zh-CN" altLang="en-US" noProof="0" dirty="0"/>
              <a:t>添加页脚</a:t>
            </a:r>
          </a:p>
        </p:txBody>
      </p:sp>
      <p:sp>
        <p:nvSpPr>
          <p:cNvPr id="5" name="灯片编号占位符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en-US" altLang="zh-CN" noProof="0" smtClean="0"/>
              <a:pPr/>
              <a:t>‹#›</a:t>
            </a:fld>
            <a:endParaRPr lang="zh-CN" altLang="en-US" noProof="0"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9" name="长方形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zh-CN" altLang="en-US" sz="1000" noProof="1">
                <a:latin typeface="Microsoft YaHei UI" panose="020B0503020204020204" pitchFamily="34" charset="-122"/>
                <a:ea typeface="Microsoft YaHei UI" panose="020B0503020204020204" pitchFamily="34" charset="-122"/>
              </a:rPr>
              <a:t>谢引</a:t>
            </a:r>
          </a:p>
        </p:txBody>
      </p:sp>
      <p:sp>
        <p:nvSpPr>
          <p:cNvPr id="11" name="长方形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2" name="标题占位符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zh-CN" altLang="en-US" dirty="0"/>
              <a:t>单击此处编辑母版标题样式</a:t>
            </a:r>
          </a:p>
        </p:txBody>
      </p:sp>
      <p:sp>
        <p:nvSpPr>
          <p:cNvPr id="3" name="文本占位符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zh-CN" altLang="en-US" dirty="0"/>
              <a:t>单击此处编辑母版文本样式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5" name="页脚占位符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r>
              <a:rPr lang="zh-CN" altLang="en-US" dirty="0"/>
              <a:t>添加页脚</a:t>
            </a:r>
          </a:p>
        </p:txBody>
      </p:sp>
      <p:sp>
        <p:nvSpPr>
          <p:cNvPr id="6" name="幻灯片编号占位符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icrosoft YaHei UI" panose="020B0503020204020204" pitchFamily="34" charset="-122"/>
                <a:ea typeface="Microsoft YaHei UI" panose="020B0503020204020204" pitchFamily="34" charset="-122"/>
              </a:defRPr>
            </a:lvl1pPr>
          </a:lstStyle>
          <a:p>
            <a:fld id="{058DB212-BFA2-403F-85EF-DFD3FF6D973A}" type="slidenum">
              <a:rPr lang="en-US" altLang="zh-CN" smtClean="0"/>
              <a:pPr/>
              <a:t>‹#›</a:t>
            </a:fld>
            <a:endParaRPr lang="zh-CN" alt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65A836F-346F-4099-BC7B-0D8F3B27F395}"/>
              </a:ext>
            </a:extLst>
          </p:cNvPr>
          <p:cNvSpPr>
            <a:spLocks noGrp="1"/>
          </p:cNvSpPr>
          <p:nvPr>
            <p:ph type="ctrTitle"/>
          </p:nvPr>
        </p:nvSpPr>
        <p:spPr>
          <a:xfrm>
            <a:off x="7886486" y="1204506"/>
            <a:ext cx="4305514" cy="2305456"/>
          </a:xfrm>
        </p:spPr>
        <p:txBody>
          <a:bodyPr rtlCol="0"/>
          <a:lstStyle/>
          <a:p>
            <a:pPr algn="ctr" rtl="0">
              <a:lnSpc>
                <a:spcPts val="5500"/>
              </a:lnSpc>
            </a:pPr>
            <a:r>
              <a:rPr lang="zh-CN" altLang="en-US" dirty="0">
                <a:latin typeface="Microsoft YaHei UI" panose="020B0503020204020204" pitchFamily="34" charset="-122"/>
                <a:ea typeface="Microsoft YaHei UI" panose="020B0503020204020204" pitchFamily="34" charset="-122"/>
              </a:rPr>
              <a:t>基于</a:t>
            </a:r>
            <a:r>
              <a:rPr lang="en-US" altLang="zh-CN" dirty="0">
                <a:latin typeface="Microsoft YaHei UI" panose="020B0503020204020204" pitchFamily="34" charset="-122"/>
                <a:ea typeface="Microsoft YaHei UI" panose="020B0503020204020204" pitchFamily="34" charset="-122"/>
              </a:rPr>
              <a:t>Java</a:t>
            </a:r>
            <a:r>
              <a:rPr lang="zh-CN" altLang="en-US" dirty="0">
                <a:latin typeface="Microsoft YaHei UI" panose="020B0503020204020204" pitchFamily="34" charset="-122"/>
                <a:ea typeface="Microsoft YaHei UI" panose="020B0503020204020204" pitchFamily="34" charset="-122"/>
              </a:rPr>
              <a:t>的</a:t>
            </a:r>
            <a:br>
              <a:rPr lang="en-US" altLang="zh-CN" dirty="0">
                <a:latin typeface="Microsoft YaHei UI" panose="020B0503020204020204" pitchFamily="34" charset="-122"/>
                <a:ea typeface="Microsoft YaHei UI" panose="020B0503020204020204" pitchFamily="34" charset="-122"/>
              </a:rPr>
            </a:br>
            <a:r>
              <a:rPr lang="zh-CN" altLang="en-US" dirty="0">
                <a:latin typeface="Microsoft YaHei UI" panose="020B0503020204020204" pitchFamily="34" charset="-122"/>
                <a:ea typeface="Microsoft YaHei UI" panose="020B0503020204020204" pitchFamily="34" charset="-122"/>
              </a:rPr>
              <a:t>大鱼吃小鱼项目演示文档</a:t>
            </a:r>
          </a:p>
        </p:txBody>
      </p:sp>
      <p:cxnSp>
        <p:nvCxnSpPr>
          <p:cNvPr id="22" name="直接连接符​​(S)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图片占位符 8" descr="宇宙飞船太空舱中的人员">
            <a:extLst>
              <a:ext uri="{FF2B5EF4-FFF2-40B4-BE49-F238E27FC236}">
                <a16:creationId xmlns:a16="http://schemas.microsoft.com/office/drawing/2014/main" id="{02EAB7FB-AEBA-41BC-B1D7-A4B080684C82}"/>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6" name="文本框 5">
            <a:extLst>
              <a:ext uri="{FF2B5EF4-FFF2-40B4-BE49-F238E27FC236}">
                <a16:creationId xmlns:a16="http://schemas.microsoft.com/office/drawing/2014/main" id="{86A2815A-D752-0B84-7CA3-A029FECD4523}"/>
              </a:ext>
            </a:extLst>
          </p:cNvPr>
          <p:cNvSpPr txBox="1"/>
          <p:nvPr/>
        </p:nvSpPr>
        <p:spPr>
          <a:xfrm>
            <a:off x="10541479" y="6307691"/>
            <a:ext cx="1650521" cy="369332"/>
          </a:xfrm>
          <a:prstGeom prst="rect">
            <a:avLst/>
          </a:prstGeom>
          <a:noFill/>
        </p:spPr>
        <p:txBody>
          <a:bodyPr wrap="square" rtlCol="0">
            <a:spAutoFit/>
          </a:bodyPr>
          <a:lstStyle/>
          <a:p>
            <a:r>
              <a:rPr lang="zh-CN" altLang="en-US" dirty="0">
                <a:solidFill>
                  <a:schemeClr val="bg1"/>
                </a:solidFill>
              </a:rPr>
              <a:t>李军虎  肖睿</a:t>
            </a:r>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1A8B4E1-BBDE-2C79-C1EB-47FD3476CA1F}"/>
              </a:ext>
            </a:extLst>
          </p:cNvPr>
          <p:cNvPicPr>
            <a:picLocks noChangeAspect="1"/>
          </p:cNvPicPr>
          <p:nvPr/>
        </p:nvPicPr>
        <p:blipFill>
          <a:blip r:embed="rId3"/>
          <a:stretch>
            <a:fillRect/>
          </a:stretch>
        </p:blipFill>
        <p:spPr>
          <a:xfrm>
            <a:off x="1507688" y="770352"/>
            <a:ext cx="9390743" cy="5910440"/>
          </a:xfrm>
          <a:prstGeom prst="rect">
            <a:avLst/>
          </a:prstGeom>
        </p:spPr>
      </p:pic>
      <p:sp>
        <p:nvSpPr>
          <p:cNvPr id="7" name="文本框 6">
            <a:extLst>
              <a:ext uri="{FF2B5EF4-FFF2-40B4-BE49-F238E27FC236}">
                <a16:creationId xmlns:a16="http://schemas.microsoft.com/office/drawing/2014/main" id="{F60B3066-B236-86C6-BC91-5E7FAE95CD3C}"/>
              </a:ext>
            </a:extLst>
          </p:cNvPr>
          <p:cNvSpPr txBox="1"/>
          <p:nvPr/>
        </p:nvSpPr>
        <p:spPr>
          <a:xfrm>
            <a:off x="106324" y="177208"/>
            <a:ext cx="2027275" cy="646331"/>
          </a:xfrm>
          <a:prstGeom prst="rect">
            <a:avLst/>
          </a:prstGeom>
          <a:noFill/>
        </p:spPr>
        <p:txBody>
          <a:bodyPr wrap="square" rtlCol="0">
            <a:spAutoFit/>
          </a:bodyPr>
          <a:lstStyle/>
          <a:p>
            <a:r>
              <a:rPr lang="zh-CN" altLang="en-US" sz="3600" dirty="0"/>
              <a:t>运行示例</a:t>
            </a:r>
          </a:p>
        </p:txBody>
      </p:sp>
      <p:pic>
        <p:nvPicPr>
          <p:cNvPr id="23" name="图片 22">
            <a:extLst>
              <a:ext uri="{FF2B5EF4-FFF2-40B4-BE49-F238E27FC236}">
                <a16:creationId xmlns:a16="http://schemas.microsoft.com/office/drawing/2014/main" id="{0A351CEB-0416-6CCC-32C8-1740EC5B5E58}"/>
              </a:ext>
            </a:extLst>
          </p:cNvPr>
          <p:cNvPicPr>
            <a:picLocks noChangeAspect="1"/>
          </p:cNvPicPr>
          <p:nvPr/>
        </p:nvPicPr>
        <p:blipFill>
          <a:blip r:embed="rId4"/>
          <a:stretch>
            <a:fillRect/>
          </a:stretch>
        </p:blipFill>
        <p:spPr>
          <a:xfrm>
            <a:off x="1507688" y="765219"/>
            <a:ext cx="9390743" cy="5910440"/>
          </a:xfrm>
          <a:prstGeom prst="rect">
            <a:avLst/>
          </a:prstGeom>
        </p:spPr>
      </p:pic>
      <p:pic>
        <p:nvPicPr>
          <p:cNvPr id="25" name="图片 24">
            <a:extLst>
              <a:ext uri="{FF2B5EF4-FFF2-40B4-BE49-F238E27FC236}">
                <a16:creationId xmlns:a16="http://schemas.microsoft.com/office/drawing/2014/main" id="{DAF8CBE5-3AB5-4E4B-E17B-98995CE12ADE}"/>
              </a:ext>
            </a:extLst>
          </p:cNvPr>
          <p:cNvPicPr>
            <a:picLocks noChangeAspect="1"/>
          </p:cNvPicPr>
          <p:nvPr/>
        </p:nvPicPr>
        <p:blipFill>
          <a:blip r:embed="rId5"/>
          <a:stretch>
            <a:fillRect/>
          </a:stretch>
        </p:blipFill>
        <p:spPr>
          <a:xfrm>
            <a:off x="1507688" y="754953"/>
            <a:ext cx="9390743" cy="5910441"/>
          </a:xfrm>
          <a:prstGeom prst="rect">
            <a:avLst/>
          </a:prstGeom>
        </p:spPr>
      </p:pic>
      <p:pic>
        <p:nvPicPr>
          <p:cNvPr id="21" name="图片 20">
            <a:extLst>
              <a:ext uri="{FF2B5EF4-FFF2-40B4-BE49-F238E27FC236}">
                <a16:creationId xmlns:a16="http://schemas.microsoft.com/office/drawing/2014/main" id="{A4A6DC0E-0377-C376-F856-8A1D664ADA49}"/>
              </a:ext>
            </a:extLst>
          </p:cNvPr>
          <p:cNvPicPr>
            <a:picLocks noChangeAspect="1"/>
          </p:cNvPicPr>
          <p:nvPr/>
        </p:nvPicPr>
        <p:blipFill>
          <a:blip r:embed="rId6"/>
          <a:stretch>
            <a:fillRect/>
          </a:stretch>
        </p:blipFill>
        <p:spPr>
          <a:xfrm>
            <a:off x="1523997" y="765219"/>
            <a:ext cx="9358123" cy="5889910"/>
          </a:xfrm>
          <a:prstGeom prst="rect">
            <a:avLst/>
          </a:prstGeom>
        </p:spPr>
      </p:pic>
    </p:spTree>
    <p:extLst>
      <p:ext uri="{BB962C8B-B14F-4D97-AF65-F5344CB8AC3E}">
        <p14:creationId xmlns:p14="http://schemas.microsoft.com/office/powerpoint/2010/main" val="84827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C8CAF-97DF-4086-B081-EAFD83FAC05C}"/>
              </a:ext>
            </a:extLst>
          </p:cNvPr>
          <p:cNvSpPr>
            <a:spLocks noGrp="1"/>
          </p:cNvSpPr>
          <p:nvPr>
            <p:ph type="ctr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谢谢</a:t>
            </a:r>
          </a:p>
        </p:txBody>
      </p:sp>
      <p:grpSp>
        <p:nvGrpSpPr>
          <p:cNvPr id="25" name="组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任意多边形：形状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6" name="任意多边形：形状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 name="任意多边形：形状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 name="任意多边形：形状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 name="任意多边形：形状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3" name="任意多边形：形状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4" name="任意多边形:形状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9" name="图形 14" descr="恐龙轮廓">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pPr rtl="0"/>
            <a:endParaRPr lang="zh-CN" altLang="en-US" dirty="0">
              <a:latin typeface="Microsoft YaHei UI" panose="020B0503020204020204" pitchFamily="34" charset="-122"/>
              <a:ea typeface="Microsoft YaHei UI" panose="020B0503020204020204" pitchFamily="34" charset="-122"/>
            </a:endParaRPr>
          </a:p>
        </p:txBody>
      </p:sp>
      <p:cxnSp>
        <p:nvCxnSpPr>
          <p:cNvPr id="14" name="直接连接符​​(S)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图片占位符 7" descr="扎着马尾的女孩举着手，背景为黑板">
            <a:extLst>
              <a:ext uri="{FF2B5EF4-FFF2-40B4-BE49-F238E27FC236}">
                <a16:creationId xmlns:a16="http://schemas.microsoft.com/office/drawing/2014/main" id="{A8A29F18-9B4E-4798-8043-A88568C47F1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flipH="1">
            <a:off x="7801097" y="1"/>
            <a:ext cx="4389475" cy="6677644"/>
          </a:xfrm>
        </p:spPr>
      </p:pic>
    </p:spTree>
    <p:extLst>
      <p:ext uri="{BB962C8B-B14F-4D97-AF65-F5344CB8AC3E}">
        <p14:creationId xmlns:p14="http://schemas.microsoft.com/office/powerpoint/2010/main" val="2686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65A836F-346F-4099-BC7B-0D8F3B27F395}"/>
              </a:ext>
            </a:extLst>
          </p:cNvPr>
          <p:cNvSpPr>
            <a:spLocks noGrp="1"/>
          </p:cNvSpPr>
          <p:nvPr>
            <p:ph type="ctrTitle"/>
          </p:nvPr>
        </p:nvSpPr>
        <p:spPr>
          <a:xfrm>
            <a:off x="1273834" y="3234906"/>
            <a:ext cx="2487283" cy="794048"/>
          </a:xfrm>
        </p:spPr>
        <p:txBody>
          <a:bodyPr rtlCol="0"/>
          <a:lstStyle/>
          <a:p>
            <a:pPr rtl="0">
              <a:lnSpc>
                <a:spcPts val="5500"/>
              </a:lnSpc>
            </a:pPr>
            <a:r>
              <a:rPr lang="zh-CN" altLang="en-US" dirty="0">
                <a:latin typeface="Microsoft YaHei UI" panose="020B0503020204020204" pitchFamily="34" charset="-122"/>
                <a:ea typeface="Microsoft YaHei UI" panose="020B0503020204020204" pitchFamily="34" charset="-122"/>
              </a:rPr>
              <a:t>项目介绍</a:t>
            </a:r>
            <a:endParaRPr lang="en-US" altLang="zh-CN" dirty="0">
              <a:latin typeface="Microsoft YaHei UI" panose="020B0503020204020204" pitchFamily="34" charset="-122"/>
              <a:ea typeface="Microsoft YaHei UI" panose="020B0503020204020204" pitchFamily="34" charset="-122"/>
            </a:endParaRPr>
          </a:p>
        </p:txBody>
      </p:sp>
      <p:cxnSp>
        <p:nvCxnSpPr>
          <p:cNvPr id="16" name="直接连接符​​(S)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图片占位符 17" descr="书架上显示有书页的书籍">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灯片编号占位符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en-US" altLang="zh-CN" smtClean="0">
                <a:latin typeface="Microsoft YaHei UI" panose="020B0503020204020204" pitchFamily="34" charset="-122"/>
                <a:ea typeface="Microsoft YaHei UI" panose="020B0503020204020204" pitchFamily="34" charset="-122"/>
              </a:rPr>
              <a:p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1304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A76B3-D03C-4451-8EB4-18D3076077B3}"/>
              </a:ext>
            </a:extLst>
          </p:cNvPr>
          <p:cNvSpPr>
            <a:spLocks noGrp="1"/>
          </p:cNvSpPr>
          <p:nvPr>
            <p:ph type="title"/>
          </p:nvPr>
        </p:nvSpPr>
        <p:spPr>
          <a:xfrm>
            <a:off x="322136" y="198000"/>
            <a:ext cx="6993300" cy="540000"/>
          </a:xfrm>
        </p:spPr>
        <p:txBody>
          <a:bodyPr rtlCol="0"/>
          <a:lstStyle/>
          <a:p>
            <a:pPr rtl="0"/>
            <a:r>
              <a:rPr lang="zh-CN" altLang="en-US" sz="3600" dirty="0">
                <a:latin typeface="Microsoft YaHei UI" panose="020B0503020204020204" pitchFamily="34" charset="-122"/>
                <a:ea typeface="Microsoft YaHei UI" panose="020B0503020204020204" pitchFamily="34" charset="-122"/>
              </a:rPr>
              <a:t>游戏玩法</a:t>
            </a:r>
          </a:p>
        </p:txBody>
      </p:sp>
      <p:sp>
        <p:nvSpPr>
          <p:cNvPr id="4" name="内容占位符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822196" cy="4500000"/>
          </a:xfrm>
        </p:spPr>
        <p:txBody>
          <a:bodyPr rtlCol="0"/>
          <a:lstStyle/>
          <a:p>
            <a:pPr marL="0" indent="0" rtl="0">
              <a:lnSpc>
                <a:spcPct val="110000"/>
              </a:lnSpc>
              <a:buNone/>
            </a:pPr>
            <a:r>
              <a:rPr lang="zh-CN" altLang="en-US" sz="2000" dirty="0">
                <a:latin typeface="Microsoft YaHei UI" panose="020B0503020204020204" pitchFamily="34" charset="-122"/>
                <a:ea typeface="Microsoft YaHei UI" panose="020B0503020204020204" pitchFamily="34" charset="-122"/>
              </a:rPr>
              <a:t>游戏方面保留了经典的吃鱼成长玩法，并采用计分闯关模式，在保证休闲娱乐属性的同时也满足了乐于挑战的玩家的需求。</a:t>
            </a:r>
          </a:p>
        </p:txBody>
      </p:sp>
      <p:cxnSp>
        <p:nvCxnSpPr>
          <p:cNvPr id="7" name="直接连接符​​(S)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片占位符 10" descr="书桌上三本书堆放在一起">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灯片编号占位符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en-US" altLang="zh-CN" smtClean="0">
                <a:latin typeface="Microsoft YaHei UI" panose="020B0503020204020204" pitchFamily="34" charset="-122"/>
                <a:ea typeface="Microsoft YaHei UI" panose="020B0503020204020204" pitchFamily="34" charset="-122"/>
              </a:rPr>
              <a:pPr/>
              <a:t>3</a:t>
            </a:fld>
            <a:endParaRPr lang="zh-CN" altLang="en-US" dirty="0">
              <a:latin typeface="Microsoft YaHei UI" panose="020B0503020204020204" pitchFamily="34" charset="-122"/>
              <a:ea typeface="Microsoft YaHei UI" panose="020B0503020204020204" pitchFamily="34" charset="-122"/>
            </a:endParaRPr>
          </a:p>
        </p:txBody>
      </p:sp>
      <p:pic>
        <p:nvPicPr>
          <p:cNvPr id="8" name="图片 7">
            <a:extLst>
              <a:ext uri="{FF2B5EF4-FFF2-40B4-BE49-F238E27FC236}">
                <a16:creationId xmlns:a16="http://schemas.microsoft.com/office/drawing/2014/main" id="{71B76B1E-E6F1-B255-3658-FAE3AD44D728}"/>
              </a:ext>
            </a:extLst>
          </p:cNvPr>
          <p:cNvPicPr>
            <a:picLocks noChangeAspect="1"/>
          </p:cNvPicPr>
          <p:nvPr/>
        </p:nvPicPr>
        <p:blipFill>
          <a:blip r:embed="rId4"/>
          <a:stretch>
            <a:fillRect/>
          </a:stretch>
        </p:blipFill>
        <p:spPr>
          <a:xfrm>
            <a:off x="360000" y="4094444"/>
            <a:ext cx="6720447" cy="330243"/>
          </a:xfrm>
          <a:prstGeom prst="rect">
            <a:avLst/>
          </a:prstGeom>
        </p:spPr>
      </p:pic>
      <p:sp>
        <p:nvSpPr>
          <p:cNvPr id="9" name="文本框 8">
            <a:extLst>
              <a:ext uri="{FF2B5EF4-FFF2-40B4-BE49-F238E27FC236}">
                <a16:creationId xmlns:a16="http://schemas.microsoft.com/office/drawing/2014/main" id="{68C1EEC4-3C2C-E993-EABF-554A19FE13B2}"/>
              </a:ext>
            </a:extLst>
          </p:cNvPr>
          <p:cNvSpPr txBox="1"/>
          <p:nvPr/>
        </p:nvSpPr>
        <p:spPr>
          <a:xfrm>
            <a:off x="322136" y="2443942"/>
            <a:ext cx="6860060" cy="1421928"/>
          </a:xfrm>
          <a:prstGeom prst="rect">
            <a:avLst/>
          </a:prstGeom>
          <a:noFill/>
        </p:spPr>
        <p:txBody>
          <a:bodyPr wrap="square" rtlCol="0">
            <a:spAutoFit/>
          </a:bodyPr>
          <a:lstStyle/>
          <a:p>
            <a:pPr>
              <a:lnSpc>
                <a:spcPct val="110000"/>
              </a:lnSpc>
            </a:pPr>
            <a:r>
              <a:rPr lang="zh-CN" altLang="en-US" sz="2000" dirty="0">
                <a:latin typeface="Microsoft YaHei UI" panose="020B0503020204020204" pitchFamily="34" charset="-122"/>
                <a:ea typeface="Microsoft YaHei UI" panose="020B0503020204020204" pitchFamily="34" charset="-122"/>
              </a:rPr>
              <a:t>在游戏的左上角所设置的计分板与关卡目标得分也让玩家能够更加清晰地了解游戏的进行情况，鼓励玩家完成关卡目标，战斗力的可视化也让玩家对自己角色的情况了如指掌，避免了可能出现的因贴图大小区别不明显而导致的玩家误判</a:t>
            </a:r>
          </a:p>
        </p:txBody>
      </p:sp>
      <p:pic>
        <p:nvPicPr>
          <p:cNvPr id="12" name="图片 11">
            <a:extLst>
              <a:ext uri="{FF2B5EF4-FFF2-40B4-BE49-F238E27FC236}">
                <a16:creationId xmlns:a16="http://schemas.microsoft.com/office/drawing/2014/main" id="{469C4B63-5495-BC55-937A-EE2C15C60C16}"/>
              </a:ext>
            </a:extLst>
          </p:cNvPr>
          <p:cNvPicPr>
            <a:picLocks noChangeAspect="1"/>
          </p:cNvPicPr>
          <p:nvPr/>
        </p:nvPicPr>
        <p:blipFill>
          <a:blip r:embed="rId5"/>
          <a:stretch>
            <a:fillRect/>
          </a:stretch>
        </p:blipFill>
        <p:spPr>
          <a:xfrm>
            <a:off x="360000" y="4729389"/>
            <a:ext cx="6720447" cy="1685039"/>
          </a:xfrm>
          <a:prstGeom prst="rect">
            <a:avLst/>
          </a:prstGeom>
        </p:spPr>
      </p:pic>
    </p:spTree>
    <p:extLst>
      <p:ext uri="{BB962C8B-B14F-4D97-AF65-F5344CB8AC3E}">
        <p14:creationId xmlns:p14="http://schemas.microsoft.com/office/powerpoint/2010/main" val="85197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en-US" altLang="zh-CN" smtClean="0">
                <a:latin typeface="Microsoft YaHei UI" panose="020B0503020204020204" pitchFamily="34" charset="-122"/>
                <a:ea typeface="Microsoft YaHei UI" panose="020B0503020204020204" pitchFamily="34" charset="-122"/>
              </a:rPr>
              <a:t>4</a:t>
            </a:fld>
            <a:endParaRPr lang="zh-CN" altLang="en-US" dirty="0">
              <a:latin typeface="Microsoft YaHei UI" panose="020B0503020204020204" pitchFamily="34" charset="-122"/>
              <a:ea typeface="Microsoft YaHei UI" panose="020B0503020204020204" pitchFamily="34" charset="-122"/>
            </a:endParaRPr>
          </a:p>
        </p:txBody>
      </p:sp>
      <p:sp>
        <p:nvSpPr>
          <p:cNvPr id="32" name="文本框 31">
            <a:extLst>
              <a:ext uri="{FF2B5EF4-FFF2-40B4-BE49-F238E27FC236}">
                <a16:creationId xmlns:a16="http://schemas.microsoft.com/office/drawing/2014/main" id="{08F59AF7-AE5B-EEE0-1767-B9F257DF976F}"/>
              </a:ext>
            </a:extLst>
          </p:cNvPr>
          <p:cNvSpPr txBox="1"/>
          <p:nvPr/>
        </p:nvSpPr>
        <p:spPr>
          <a:xfrm>
            <a:off x="66501" y="108065"/>
            <a:ext cx="3059083" cy="646331"/>
          </a:xfrm>
          <a:prstGeom prst="rect">
            <a:avLst/>
          </a:prstGeom>
          <a:noFill/>
        </p:spPr>
        <p:txBody>
          <a:bodyPr wrap="square" rtlCol="0">
            <a:spAutoFit/>
          </a:bodyPr>
          <a:lstStyle/>
          <a:p>
            <a:r>
              <a:rPr lang="zh-CN" altLang="en-US" sz="3600" dirty="0"/>
              <a:t>部分代码展示</a:t>
            </a:r>
          </a:p>
        </p:txBody>
      </p:sp>
      <p:sp>
        <p:nvSpPr>
          <p:cNvPr id="34" name="文本框 33">
            <a:extLst>
              <a:ext uri="{FF2B5EF4-FFF2-40B4-BE49-F238E27FC236}">
                <a16:creationId xmlns:a16="http://schemas.microsoft.com/office/drawing/2014/main" id="{E047A623-DC68-E44A-91B2-22A69AB0E4A9}"/>
              </a:ext>
            </a:extLst>
          </p:cNvPr>
          <p:cNvSpPr txBox="1"/>
          <p:nvPr/>
        </p:nvSpPr>
        <p:spPr>
          <a:xfrm>
            <a:off x="66501" y="1064029"/>
            <a:ext cx="8728364" cy="646331"/>
          </a:xfrm>
          <a:prstGeom prst="rect">
            <a:avLst/>
          </a:prstGeom>
          <a:noFill/>
        </p:spPr>
        <p:txBody>
          <a:bodyPr wrap="square" rtlCol="0">
            <a:spAutoFit/>
          </a:bodyPr>
          <a:lstStyle/>
          <a:p>
            <a:r>
              <a:rPr lang="en-US" altLang="zh-CN" dirty="0"/>
              <a:t>FishFrame 	</a:t>
            </a:r>
            <a:r>
              <a:rPr lang="zh-CN" altLang="en-US" dirty="0"/>
              <a:t>创建窗体 启动线程</a:t>
            </a:r>
            <a:endParaRPr lang="en-US" altLang="zh-CN" dirty="0"/>
          </a:p>
          <a:p>
            <a:endParaRPr lang="zh-CN" altLang="en-US" dirty="0"/>
          </a:p>
        </p:txBody>
      </p:sp>
      <p:pic>
        <p:nvPicPr>
          <p:cNvPr id="46" name="图片 45">
            <a:extLst>
              <a:ext uri="{FF2B5EF4-FFF2-40B4-BE49-F238E27FC236}">
                <a16:creationId xmlns:a16="http://schemas.microsoft.com/office/drawing/2014/main" id="{BE9A54EC-9F56-785A-817C-956287D1394E}"/>
              </a:ext>
            </a:extLst>
          </p:cNvPr>
          <p:cNvPicPr>
            <a:picLocks noChangeAspect="1"/>
          </p:cNvPicPr>
          <p:nvPr/>
        </p:nvPicPr>
        <p:blipFill>
          <a:blip r:embed="rId3"/>
          <a:stretch>
            <a:fillRect/>
          </a:stretch>
        </p:blipFill>
        <p:spPr>
          <a:xfrm>
            <a:off x="7779421" y="1816330"/>
            <a:ext cx="4412579" cy="3023941"/>
          </a:xfrm>
          <a:prstGeom prst="rect">
            <a:avLst/>
          </a:prstGeom>
        </p:spPr>
      </p:pic>
      <p:sp>
        <p:nvSpPr>
          <p:cNvPr id="47" name="矩形 46">
            <a:extLst>
              <a:ext uri="{FF2B5EF4-FFF2-40B4-BE49-F238E27FC236}">
                <a16:creationId xmlns:a16="http://schemas.microsoft.com/office/drawing/2014/main" id="{A76D462B-1736-712C-F81D-22171D0410F3}"/>
              </a:ext>
            </a:extLst>
          </p:cNvPr>
          <p:cNvSpPr/>
          <p:nvPr/>
        </p:nvSpPr>
        <p:spPr>
          <a:xfrm>
            <a:off x="7779421" y="1"/>
            <a:ext cx="4412579" cy="181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5D80DE1B-A5A0-8D56-91CF-44186D0BA836}"/>
              </a:ext>
            </a:extLst>
          </p:cNvPr>
          <p:cNvSpPr/>
          <p:nvPr/>
        </p:nvSpPr>
        <p:spPr>
          <a:xfrm>
            <a:off x="7779421" y="4840271"/>
            <a:ext cx="4412579" cy="181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5A7B6168-DEAB-52CE-38F2-470471DA2914}"/>
              </a:ext>
            </a:extLst>
          </p:cNvPr>
          <p:cNvPicPr>
            <a:picLocks noChangeAspect="1"/>
          </p:cNvPicPr>
          <p:nvPr/>
        </p:nvPicPr>
        <p:blipFill>
          <a:blip r:embed="rId4"/>
          <a:stretch>
            <a:fillRect/>
          </a:stretch>
        </p:blipFill>
        <p:spPr>
          <a:xfrm>
            <a:off x="247943" y="1481470"/>
            <a:ext cx="3756987" cy="5090574"/>
          </a:xfrm>
          <a:prstGeom prst="rect">
            <a:avLst/>
          </a:prstGeom>
        </p:spPr>
      </p:pic>
    </p:spTree>
    <p:extLst>
      <p:ext uri="{BB962C8B-B14F-4D97-AF65-F5344CB8AC3E}">
        <p14:creationId xmlns:p14="http://schemas.microsoft.com/office/powerpoint/2010/main" val="3482574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31CA4710-5435-A681-0259-41CDD80F0880}"/>
              </a:ext>
            </a:extLst>
          </p:cNvPr>
          <p:cNvSpPr txBox="1"/>
          <p:nvPr/>
        </p:nvSpPr>
        <p:spPr>
          <a:xfrm>
            <a:off x="79743" y="162388"/>
            <a:ext cx="9418675" cy="369332"/>
          </a:xfrm>
          <a:prstGeom prst="rect">
            <a:avLst/>
          </a:prstGeom>
          <a:noFill/>
        </p:spPr>
        <p:txBody>
          <a:bodyPr wrap="square">
            <a:spAutoFit/>
          </a:bodyPr>
          <a:lstStyle/>
          <a:p>
            <a:r>
              <a:rPr lang="en-US" altLang="zh-CN" dirty="0"/>
              <a:t>FishPanel</a:t>
            </a:r>
          </a:p>
        </p:txBody>
      </p:sp>
      <p:pic>
        <p:nvPicPr>
          <p:cNvPr id="9" name="图片 8">
            <a:extLst>
              <a:ext uri="{FF2B5EF4-FFF2-40B4-BE49-F238E27FC236}">
                <a16:creationId xmlns:a16="http://schemas.microsoft.com/office/drawing/2014/main" id="{8CA6898E-F297-1092-F3A1-6A4BCEB76ADF}"/>
              </a:ext>
            </a:extLst>
          </p:cNvPr>
          <p:cNvPicPr>
            <a:picLocks noChangeAspect="1"/>
          </p:cNvPicPr>
          <p:nvPr/>
        </p:nvPicPr>
        <p:blipFill>
          <a:blip r:embed="rId3"/>
          <a:stretch>
            <a:fillRect/>
          </a:stretch>
        </p:blipFill>
        <p:spPr>
          <a:xfrm>
            <a:off x="282943" y="1090938"/>
            <a:ext cx="2883048" cy="1073205"/>
          </a:xfrm>
          <a:prstGeom prst="rect">
            <a:avLst/>
          </a:prstGeom>
        </p:spPr>
      </p:pic>
      <p:sp>
        <p:nvSpPr>
          <p:cNvPr id="26" name="文本框 25">
            <a:extLst>
              <a:ext uri="{FF2B5EF4-FFF2-40B4-BE49-F238E27FC236}">
                <a16:creationId xmlns:a16="http://schemas.microsoft.com/office/drawing/2014/main" id="{8032A1B0-65EA-A6BC-4C37-AD19C0343B7D}"/>
              </a:ext>
            </a:extLst>
          </p:cNvPr>
          <p:cNvSpPr txBox="1"/>
          <p:nvPr/>
        </p:nvSpPr>
        <p:spPr>
          <a:xfrm>
            <a:off x="282943" y="626663"/>
            <a:ext cx="2273595" cy="369332"/>
          </a:xfrm>
          <a:prstGeom prst="rect">
            <a:avLst/>
          </a:prstGeom>
          <a:noFill/>
        </p:spPr>
        <p:txBody>
          <a:bodyPr wrap="square">
            <a:spAutoFit/>
          </a:bodyPr>
          <a:lstStyle/>
          <a:p>
            <a:r>
              <a:rPr lang="zh-CN" altLang="en-US" dirty="0"/>
              <a:t>开始游戏</a:t>
            </a:r>
            <a:r>
              <a:rPr lang="en-US" altLang="zh-CN" dirty="0"/>
              <a:t> </a:t>
            </a:r>
            <a:endParaRPr lang="zh-CN" altLang="en-US" dirty="0"/>
          </a:p>
        </p:txBody>
      </p:sp>
      <p:sp>
        <p:nvSpPr>
          <p:cNvPr id="34" name="文本框 33">
            <a:extLst>
              <a:ext uri="{FF2B5EF4-FFF2-40B4-BE49-F238E27FC236}">
                <a16:creationId xmlns:a16="http://schemas.microsoft.com/office/drawing/2014/main" id="{C8C89CED-D9E7-A199-6634-2E29BDCAAA9D}"/>
              </a:ext>
            </a:extLst>
          </p:cNvPr>
          <p:cNvSpPr txBox="1"/>
          <p:nvPr/>
        </p:nvSpPr>
        <p:spPr>
          <a:xfrm>
            <a:off x="282943" y="2259086"/>
            <a:ext cx="1174897" cy="369332"/>
          </a:xfrm>
          <a:prstGeom prst="rect">
            <a:avLst/>
          </a:prstGeom>
          <a:noFill/>
        </p:spPr>
        <p:txBody>
          <a:bodyPr wrap="square">
            <a:spAutoFit/>
          </a:bodyPr>
          <a:lstStyle/>
          <a:p>
            <a:r>
              <a:rPr lang="zh-CN" altLang="en-US" dirty="0"/>
              <a:t>绘制对象 </a:t>
            </a:r>
          </a:p>
        </p:txBody>
      </p:sp>
      <p:pic>
        <p:nvPicPr>
          <p:cNvPr id="13" name="图片 12">
            <a:extLst>
              <a:ext uri="{FF2B5EF4-FFF2-40B4-BE49-F238E27FC236}">
                <a16:creationId xmlns:a16="http://schemas.microsoft.com/office/drawing/2014/main" id="{032AE5D0-2844-20D4-5BB0-56BEA4C3A45F}"/>
              </a:ext>
            </a:extLst>
          </p:cNvPr>
          <p:cNvPicPr>
            <a:picLocks noChangeAspect="1"/>
          </p:cNvPicPr>
          <p:nvPr/>
        </p:nvPicPr>
        <p:blipFill>
          <a:blip r:embed="rId4"/>
          <a:stretch>
            <a:fillRect/>
          </a:stretch>
        </p:blipFill>
        <p:spPr>
          <a:xfrm>
            <a:off x="282943" y="2723361"/>
            <a:ext cx="4940554" cy="3645087"/>
          </a:xfrm>
          <a:prstGeom prst="rect">
            <a:avLst/>
          </a:prstGeom>
        </p:spPr>
      </p:pic>
      <p:sp>
        <p:nvSpPr>
          <p:cNvPr id="35" name="文本框 34">
            <a:extLst>
              <a:ext uri="{FF2B5EF4-FFF2-40B4-BE49-F238E27FC236}">
                <a16:creationId xmlns:a16="http://schemas.microsoft.com/office/drawing/2014/main" id="{AFB68A8A-613A-E46D-0964-029867097C98}"/>
              </a:ext>
            </a:extLst>
          </p:cNvPr>
          <p:cNvSpPr txBox="1"/>
          <p:nvPr/>
        </p:nvSpPr>
        <p:spPr>
          <a:xfrm>
            <a:off x="6092456" y="626663"/>
            <a:ext cx="2273595" cy="369332"/>
          </a:xfrm>
          <a:prstGeom prst="rect">
            <a:avLst/>
          </a:prstGeom>
          <a:noFill/>
        </p:spPr>
        <p:txBody>
          <a:bodyPr wrap="square">
            <a:spAutoFit/>
          </a:bodyPr>
          <a:lstStyle/>
          <a:p>
            <a:r>
              <a:rPr lang="zh-CN" altLang="en-US" dirty="0"/>
              <a:t>定时器与对象生成 </a:t>
            </a:r>
          </a:p>
        </p:txBody>
      </p:sp>
      <p:pic>
        <p:nvPicPr>
          <p:cNvPr id="16" name="图片 15">
            <a:extLst>
              <a:ext uri="{FF2B5EF4-FFF2-40B4-BE49-F238E27FC236}">
                <a16:creationId xmlns:a16="http://schemas.microsoft.com/office/drawing/2014/main" id="{0657E391-95EA-3917-80C1-F03F5F7BCCE8}"/>
              </a:ext>
            </a:extLst>
          </p:cNvPr>
          <p:cNvPicPr>
            <a:picLocks noChangeAspect="1"/>
          </p:cNvPicPr>
          <p:nvPr/>
        </p:nvPicPr>
        <p:blipFill>
          <a:blip r:embed="rId5"/>
          <a:stretch>
            <a:fillRect/>
          </a:stretch>
        </p:blipFill>
        <p:spPr>
          <a:xfrm>
            <a:off x="6092456" y="1090938"/>
            <a:ext cx="4330923" cy="2673487"/>
          </a:xfrm>
          <a:prstGeom prst="rect">
            <a:avLst/>
          </a:prstGeom>
        </p:spPr>
      </p:pic>
    </p:spTree>
    <p:extLst>
      <p:ext uri="{BB962C8B-B14F-4D97-AF65-F5344CB8AC3E}">
        <p14:creationId xmlns:p14="http://schemas.microsoft.com/office/powerpoint/2010/main" val="117758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1AACD87-BE82-929F-6689-308C6A6AB339}"/>
              </a:ext>
            </a:extLst>
          </p:cNvPr>
          <p:cNvSpPr>
            <a:spLocks noGrp="1"/>
          </p:cNvSpPr>
          <p:nvPr>
            <p:ph type="sldNum" sz="quarter" idx="14"/>
          </p:nvPr>
        </p:nvSpPr>
        <p:spPr/>
        <p:txBody>
          <a:bodyPr/>
          <a:lstStyle/>
          <a:p>
            <a:pPr rtl="0"/>
            <a:fld id="{058DB212-BFA2-403F-85EF-DFD3FF6D973A}" type="slidenum">
              <a:rPr lang="en-US" altLang="zh-CN" noProof="0" smtClean="0"/>
              <a:pPr rtl="0"/>
              <a:t>6</a:t>
            </a:fld>
            <a:endParaRPr lang="zh-CN" altLang="en-US" noProof="0" dirty="0"/>
          </a:p>
        </p:txBody>
      </p:sp>
      <p:sp>
        <p:nvSpPr>
          <p:cNvPr id="5" name="文本框 4">
            <a:extLst>
              <a:ext uri="{FF2B5EF4-FFF2-40B4-BE49-F238E27FC236}">
                <a16:creationId xmlns:a16="http://schemas.microsoft.com/office/drawing/2014/main" id="{385FB62C-2873-9CAF-531E-3414FB6CDA7F}"/>
              </a:ext>
            </a:extLst>
          </p:cNvPr>
          <p:cNvSpPr txBox="1"/>
          <p:nvPr/>
        </p:nvSpPr>
        <p:spPr>
          <a:xfrm>
            <a:off x="218052" y="829257"/>
            <a:ext cx="2333315" cy="369332"/>
          </a:xfrm>
          <a:prstGeom prst="rect">
            <a:avLst/>
          </a:prstGeom>
          <a:noFill/>
        </p:spPr>
        <p:txBody>
          <a:bodyPr wrap="square">
            <a:spAutoFit/>
          </a:bodyPr>
          <a:lstStyle/>
          <a:p>
            <a:r>
              <a:rPr lang="zh-CN" altLang="en-US" dirty="0"/>
              <a:t>碰撞检测</a:t>
            </a:r>
          </a:p>
        </p:txBody>
      </p:sp>
      <p:pic>
        <p:nvPicPr>
          <p:cNvPr id="6" name="图片 5">
            <a:extLst>
              <a:ext uri="{FF2B5EF4-FFF2-40B4-BE49-F238E27FC236}">
                <a16:creationId xmlns:a16="http://schemas.microsoft.com/office/drawing/2014/main" id="{4127E34D-117E-BEF5-B46B-036C1ECC0433}"/>
              </a:ext>
            </a:extLst>
          </p:cNvPr>
          <p:cNvPicPr>
            <a:picLocks noChangeAspect="1"/>
          </p:cNvPicPr>
          <p:nvPr/>
        </p:nvPicPr>
        <p:blipFill>
          <a:blip r:embed="rId2"/>
          <a:stretch>
            <a:fillRect/>
          </a:stretch>
        </p:blipFill>
        <p:spPr>
          <a:xfrm>
            <a:off x="218051" y="1293532"/>
            <a:ext cx="11506115" cy="1720938"/>
          </a:xfrm>
          <a:prstGeom prst="rect">
            <a:avLst/>
          </a:prstGeom>
        </p:spPr>
      </p:pic>
      <p:sp>
        <p:nvSpPr>
          <p:cNvPr id="8" name="文本框 7">
            <a:extLst>
              <a:ext uri="{FF2B5EF4-FFF2-40B4-BE49-F238E27FC236}">
                <a16:creationId xmlns:a16="http://schemas.microsoft.com/office/drawing/2014/main" id="{DCF483B2-2A67-7F90-1C9B-BF0457DF3E18}"/>
              </a:ext>
            </a:extLst>
          </p:cNvPr>
          <p:cNvSpPr txBox="1"/>
          <p:nvPr/>
        </p:nvSpPr>
        <p:spPr>
          <a:xfrm>
            <a:off x="106326" y="129288"/>
            <a:ext cx="6110514" cy="369332"/>
          </a:xfrm>
          <a:prstGeom prst="rect">
            <a:avLst/>
          </a:prstGeom>
          <a:noFill/>
        </p:spPr>
        <p:txBody>
          <a:bodyPr wrap="square">
            <a:spAutoFit/>
          </a:bodyPr>
          <a:lstStyle/>
          <a:p>
            <a:r>
              <a:rPr lang="en-US" altLang="zh-CN" dirty="0"/>
              <a:t>FishPanel</a:t>
            </a:r>
            <a:endParaRPr lang="zh-CN" altLang="en-US" dirty="0"/>
          </a:p>
        </p:txBody>
      </p:sp>
      <p:sp>
        <p:nvSpPr>
          <p:cNvPr id="10" name="文本框 9">
            <a:extLst>
              <a:ext uri="{FF2B5EF4-FFF2-40B4-BE49-F238E27FC236}">
                <a16:creationId xmlns:a16="http://schemas.microsoft.com/office/drawing/2014/main" id="{7798A16E-3749-330B-0217-396A753AEFC2}"/>
              </a:ext>
            </a:extLst>
          </p:cNvPr>
          <p:cNvSpPr txBox="1"/>
          <p:nvPr/>
        </p:nvSpPr>
        <p:spPr>
          <a:xfrm>
            <a:off x="218051" y="3341799"/>
            <a:ext cx="6110176" cy="369332"/>
          </a:xfrm>
          <a:prstGeom prst="rect">
            <a:avLst/>
          </a:prstGeom>
          <a:noFill/>
        </p:spPr>
        <p:txBody>
          <a:bodyPr wrap="square">
            <a:spAutoFit/>
          </a:bodyPr>
          <a:lstStyle/>
          <a:p>
            <a:r>
              <a:rPr lang="zh-CN" altLang="en-US" dirty="0"/>
              <a:t>鼠标事件</a:t>
            </a:r>
          </a:p>
        </p:txBody>
      </p:sp>
      <p:pic>
        <p:nvPicPr>
          <p:cNvPr id="12" name="图片 11">
            <a:extLst>
              <a:ext uri="{FF2B5EF4-FFF2-40B4-BE49-F238E27FC236}">
                <a16:creationId xmlns:a16="http://schemas.microsoft.com/office/drawing/2014/main" id="{4914A5A9-9EF9-4682-FC8D-F9A45C43FB16}"/>
              </a:ext>
            </a:extLst>
          </p:cNvPr>
          <p:cNvPicPr>
            <a:picLocks noChangeAspect="1"/>
          </p:cNvPicPr>
          <p:nvPr/>
        </p:nvPicPr>
        <p:blipFill rotWithShape="1">
          <a:blip r:embed="rId3"/>
          <a:srcRect t="1107" b="68402"/>
          <a:stretch/>
        </p:blipFill>
        <p:spPr>
          <a:xfrm>
            <a:off x="106326" y="3711131"/>
            <a:ext cx="5808252" cy="2091070"/>
          </a:xfrm>
          <a:prstGeom prst="rect">
            <a:avLst/>
          </a:prstGeom>
        </p:spPr>
      </p:pic>
      <p:pic>
        <p:nvPicPr>
          <p:cNvPr id="14" name="图片 13">
            <a:extLst>
              <a:ext uri="{FF2B5EF4-FFF2-40B4-BE49-F238E27FC236}">
                <a16:creationId xmlns:a16="http://schemas.microsoft.com/office/drawing/2014/main" id="{F1E345D3-1AD9-2CFC-F6C2-8F123B690336}"/>
              </a:ext>
            </a:extLst>
          </p:cNvPr>
          <p:cNvPicPr>
            <a:picLocks noChangeAspect="1"/>
          </p:cNvPicPr>
          <p:nvPr/>
        </p:nvPicPr>
        <p:blipFill rotWithShape="1">
          <a:blip r:embed="rId3"/>
          <a:srcRect t="31835"/>
          <a:stretch/>
        </p:blipFill>
        <p:spPr>
          <a:xfrm>
            <a:off x="6439952" y="2869368"/>
            <a:ext cx="4689804" cy="3774596"/>
          </a:xfrm>
          <a:prstGeom prst="rect">
            <a:avLst/>
          </a:prstGeom>
        </p:spPr>
      </p:pic>
    </p:spTree>
    <p:extLst>
      <p:ext uri="{BB962C8B-B14F-4D97-AF65-F5344CB8AC3E}">
        <p14:creationId xmlns:p14="http://schemas.microsoft.com/office/powerpoint/2010/main" val="168700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38F236B7-6055-459A-B622-DAC5297BF7D1}"/>
              </a:ext>
            </a:extLst>
          </p:cNvPr>
          <p:cNvSpPr>
            <a:spLocks noGrp="1"/>
          </p:cNvSpPr>
          <p:nvPr>
            <p:ph type="sldNum" sz="quarter" idx="16"/>
          </p:nvPr>
        </p:nvSpPr>
        <p:spPr/>
        <p:txBody>
          <a:bodyPr/>
          <a:lstStyle/>
          <a:p>
            <a:pPr rtl="0"/>
            <a:fld id="{058DB212-BFA2-403F-85EF-DFD3FF6D973A}" type="slidenum">
              <a:rPr lang="en-US" altLang="zh-CN" noProof="0" smtClean="0"/>
              <a:pPr rtl="0"/>
              <a:t>7</a:t>
            </a:fld>
            <a:endParaRPr lang="zh-CN" altLang="en-US" noProof="0" dirty="0"/>
          </a:p>
        </p:txBody>
      </p:sp>
      <p:sp>
        <p:nvSpPr>
          <p:cNvPr id="9" name="文本框 8">
            <a:extLst>
              <a:ext uri="{FF2B5EF4-FFF2-40B4-BE49-F238E27FC236}">
                <a16:creationId xmlns:a16="http://schemas.microsoft.com/office/drawing/2014/main" id="{462F0CD7-E102-0551-0F62-D40674C1B3C5}"/>
              </a:ext>
            </a:extLst>
          </p:cNvPr>
          <p:cNvSpPr txBox="1"/>
          <p:nvPr/>
        </p:nvSpPr>
        <p:spPr>
          <a:xfrm>
            <a:off x="170121" y="187473"/>
            <a:ext cx="6110176" cy="369332"/>
          </a:xfrm>
          <a:prstGeom prst="rect">
            <a:avLst/>
          </a:prstGeom>
          <a:noFill/>
        </p:spPr>
        <p:txBody>
          <a:bodyPr wrap="square">
            <a:spAutoFit/>
          </a:bodyPr>
          <a:lstStyle/>
          <a:p>
            <a:r>
              <a:rPr lang="en-US" altLang="zh-CN" dirty="0"/>
              <a:t>Fish      	</a:t>
            </a:r>
            <a:r>
              <a:rPr lang="zh-CN" altLang="en-US" dirty="0"/>
              <a:t>鱼的父类</a:t>
            </a:r>
            <a:endParaRPr lang="en-US" altLang="zh-CN" dirty="0"/>
          </a:p>
        </p:txBody>
      </p:sp>
      <p:pic>
        <p:nvPicPr>
          <p:cNvPr id="11" name="图片 10">
            <a:extLst>
              <a:ext uri="{FF2B5EF4-FFF2-40B4-BE49-F238E27FC236}">
                <a16:creationId xmlns:a16="http://schemas.microsoft.com/office/drawing/2014/main" id="{83F646B6-4E7D-1D30-43DD-B760BFE46075}"/>
              </a:ext>
            </a:extLst>
          </p:cNvPr>
          <p:cNvPicPr>
            <a:picLocks noChangeAspect="1"/>
          </p:cNvPicPr>
          <p:nvPr/>
        </p:nvPicPr>
        <p:blipFill>
          <a:blip r:embed="rId2"/>
          <a:stretch>
            <a:fillRect/>
          </a:stretch>
        </p:blipFill>
        <p:spPr>
          <a:xfrm>
            <a:off x="170121" y="687851"/>
            <a:ext cx="3645087" cy="3511730"/>
          </a:xfrm>
          <a:prstGeom prst="rect">
            <a:avLst/>
          </a:prstGeom>
        </p:spPr>
      </p:pic>
      <p:sp>
        <p:nvSpPr>
          <p:cNvPr id="13" name="文本框 12">
            <a:extLst>
              <a:ext uri="{FF2B5EF4-FFF2-40B4-BE49-F238E27FC236}">
                <a16:creationId xmlns:a16="http://schemas.microsoft.com/office/drawing/2014/main" id="{201AD243-B244-F81C-81D4-95B7360AA073}"/>
              </a:ext>
            </a:extLst>
          </p:cNvPr>
          <p:cNvSpPr txBox="1"/>
          <p:nvPr/>
        </p:nvSpPr>
        <p:spPr>
          <a:xfrm>
            <a:off x="5408428" y="187473"/>
            <a:ext cx="6110176" cy="369332"/>
          </a:xfrm>
          <a:prstGeom prst="rect">
            <a:avLst/>
          </a:prstGeom>
          <a:noFill/>
        </p:spPr>
        <p:txBody>
          <a:bodyPr wrap="square">
            <a:spAutoFit/>
          </a:bodyPr>
          <a:lstStyle/>
          <a:p>
            <a:r>
              <a:rPr lang="en-US" altLang="zh-CN" dirty="0"/>
              <a:t>myFish    	</a:t>
            </a:r>
            <a:r>
              <a:rPr lang="zh-CN" altLang="en-US" dirty="0"/>
              <a:t>自己的鱼</a:t>
            </a:r>
            <a:endParaRPr lang="en-US" altLang="zh-CN" dirty="0"/>
          </a:p>
        </p:txBody>
      </p:sp>
      <p:pic>
        <p:nvPicPr>
          <p:cNvPr id="15" name="图片 14">
            <a:extLst>
              <a:ext uri="{FF2B5EF4-FFF2-40B4-BE49-F238E27FC236}">
                <a16:creationId xmlns:a16="http://schemas.microsoft.com/office/drawing/2014/main" id="{07DC147C-886A-BE38-F3B0-F17417CBE90A}"/>
              </a:ext>
            </a:extLst>
          </p:cNvPr>
          <p:cNvPicPr>
            <a:picLocks noChangeAspect="1"/>
          </p:cNvPicPr>
          <p:nvPr/>
        </p:nvPicPr>
        <p:blipFill>
          <a:blip r:embed="rId3"/>
          <a:stretch>
            <a:fillRect/>
          </a:stretch>
        </p:blipFill>
        <p:spPr>
          <a:xfrm>
            <a:off x="5506801" y="571132"/>
            <a:ext cx="4864350" cy="6178868"/>
          </a:xfrm>
          <a:prstGeom prst="rect">
            <a:avLst/>
          </a:prstGeom>
        </p:spPr>
      </p:pic>
    </p:spTree>
    <p:extLst>
      <p:ext uri="{BB962C8B-B14F-4D97-AF65-F5344CB8AC3E}">
        <p14:creationId xmlns:p14="http://schemas.microsoft.com/office/powerpoint/2010/main" val="278633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9741782E-9B69-5ECE-6E3E-71F3216847E9}"/>
              </a:ext>
            </a:extLst>
          </p:cNvPr>
          <p:cNvSpPr>
            <a:spLocks noGrp="1"/>
          </p:cNvSpPr>
          <p:nvPr>
            <p:ph type="sldNum" sz="quarter" idx="16"/>
          </p:nvPr>
        </p:nvSpPr>
        <p:spPr/>
        <p:txBody>
          <a:bodyPr/>
          <a:lstStyle/>
          <a:p>
            <a:pPr rtl="0"/>
            <a:fld id="{058DB212-BFA2-403F-85EF-DFD3FF6D973A}" type="slidenum">
              <a:rPr lang="en-US" altLang="zh-CN" noProof="0" smtClean="0"/>
              <a:pPr rtl="0"/>
              <a:t>8</a:t>
            </a:fld>
            <a:endParaRPr lang="zh-CN" altLang="en-US" noProof="0" dirty="0"/>
          </a:p>
        </p:txBody>
      </p:sp>
      <p:pic>
        <p:nvPicPr>
          <p:cNvPr id="9" name="图片 8">
            <a:extLst>
              <a:ext uri="{FF2B5EF4-FFF2-40B4-BE49-F238E27FC236}">
                <a16:creationId xmlns:a16="http://schemas.microsoft.com/office/drawing/2014/main" id="{EC857912-C60A-F6AE-8ACD-9CA8A79BED78}"/>
              </a:ext>
            </a:extLst>
          </p:cNvPr>
          <p:cNvPicPr>
            <a:picLocks noChangeAspect="1"/>
          </p:cNvPicPr>
          <p:nvPr/>
        </p:nvPicPr>
        <p:blipFill>
          <a:blip r:embed="rId2"/>
          <a:stretch>
            <a:fillRect/>
          </a:stretch>
        </p:blipFill>
        <p:spPr>
          <a:xfrm>
            <a:off x="99237" y="641338"/>
            <a:ext cx="6788499" cy="3321221"/>
          </a:xfrm>
          <a:prstGeom prst="rect">
            <a:avLst/>
          </a:prstGeom>
        </p:spPr>
      </p:pic>
      <p:sp>
        <p:nvSpPr>
          <p:cNvPr id="10" name="文本框 9">
            <a:extLst>
              <a:ext uri="{FF2B5EF4-FFF2-40B4-BE49-F238E27FC236}">
                <a16:creationId xmlns:a16="http://schemas.microsoft.com/office/drawing/2014/main" id="{AA0D42AC-DD3E-8CC5-D982-6C5170A85BA2}"/>
              </a:ext>
            </a:extLst>
          </p:cNvPr>
          <p:cNvSpPr txBox="1"/>
          <p:nvPr/>
        </p:nvSpPr>
        <p:spPr>
          <a:xfrm>
            <a:off x="99237" y="123678"/>
            <a:ext cx="6110176" cy="369332"/>
          </a:xfrm>
          <a:prstGeom prst="rect">
            <a:avLst/>
          </a:prstGeom>
          <a:noFill/>
        </p:spPr>
        <p:txBody>
          <a:bodyPr wrap="square">
            <a:spAutoFit/>
          </a:bodyPr>
          <a:lstStyle/>
          <a:p>
            <a:r>
              <a:rPr lang="en-US" altLang="zh-CN" dirty="0"/>
              <a:t>Datalmg   	</a:t>
            </a:r>
            <a:r>
              <a:rPr lang="zh-CN" altLang="en-US" dirty="0"/>
              <a:t>统一加载图片</a:t>
            </a:r>
            <a:endParaRPr lang="en-US" altLang="zh-CN" dirty="0"/>
          </a:p>
        </p:txBody>
      </p:sp>
    </p:spTree>
    <p:extLst>
      <p:ext uri="{BB962C8B-B14F-4D97-AF65-F5344CB8AC3E}">
        <p14:creationId xmlns:p14="http://schemas.microsoft.com/office/powerpoint/2010/main" val="109991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rtlCol="0"/>
          <a:lstStyle/>
          <a:p>
            <a:pPr rtl="0"/>
            <a:fld id="{058DB212-BFA2-403F-85EF-DFD3FF6D973A}" type="slidenum">
              <a:rPr lang="en-US" altLang="zh-CN" smtClean="0">
                <a:latin typeface="Microsoft YaHei UI" panose="020B0503020204020204" pitchFamily="34" charset="-122"/>
                <a:ea typeface="Microsoft YaHei UI" panose="020B0503020204020204" pitchFamily="34" charset="-122"/>
              </a:rPr>
              <a:pPr rtl="0"/>
              <a:t>9</a:t>
            </a:fld>
            <a:endParaRPr lang="zh-CN" altLang="en-US" dirty="0">
              <a:latin typeface="Microsoft YaHei UI" panose="020B0503020204020204" pitchFamily="34" charset="-122"/>
              <a:ea typeface="Microsoft YaHei UI" panose="020B0503020204020204" pitchFamily="34" charset="-122"/>
            </a:endParaRPr>
          </a:p>
        </p:txBody>
      </p:sp>
      <p:cxnSp>
        <p:nvCxnSpPr>
          <p:cNvPr id="21" name="直接连接符 20">
            <a:extLst>
              <a:ext uri="{FF2B5EF4-FFF2-40B4-BE49-F238E27FC236}">
                <a16:creationId xmlns:a16="http://schemas.microsoft.com/office/drawing/2014/main" id="{2D503514-6048-06AC-AD6D-AE7578368284}"/>
              </a:ext>
            </a:extLst>
          </p:cNvPr>
          <p:cNvCxnSpPr>
            <a:cxnSpLocks/>
          </p:cNvCxnSpPr>
          <p:nvPr/>
        </p:nvCxnSpPr>
        <p:spPr>
          <a:xfrm>
            <a:off x="1607224" y="99970"/>
            <a:ext cx="0" cy="1305098"/>
          </a:xfrm>
          <a:prstGeom prst="line">
            <a:avLst/>
          </a:prstGeom>
          <a:ln w="25400"/>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86B0FE01-E0F3-491C-3CEB-05D6F9CE0DC5}"/>
              </a:ext>
            </a:extLst>
          </p:cNvPr>
          <p:cNvSpPr txBox="1"/>
          <p:nvPr/>
        </p:nvSpPr>
        <p:spPr>
          <a:xfrm>
            <a:off x="0" y="0"/>
            <a:ext cx="6109854" cy="1477328"/>
          </a:xfrm>
          <a:prstGeom prst="rect">
            <a:avLst/>
          </a:prstGeom>
          <a:noFill/>
        </p:spPr>
        <p:txBody>
          <a:bodyPr wrap="square">
            <a:spAutoFit/>
          </a:bodyPr>
          <a:lstStyle/>
          <a:p>
            <a:r>
              <a:rPr lang="en-US" altLang="zh-CN" dirty="0"/>
              <a:t>Fish_size1	</a:t>
            </a:r>
          </a:p>
          <a:p>
            <a:r>
              <a:rPr lang="en-US" altLang="zh-CN" dirty="0"/>
              <a:t>Fish_size2</a:t>
            </a:r>
            <a:endParaRPr lang="zh-CN" altLang="en-US" dirty="0"/>
          </a:p>
          <a:p>
            <a:r>
              <a:rPr lang="en-US" altLang="zh-CN" dirty="0"/>
              <a:t>Fish_size3</a:t>
            </a:r>
            <a:endParaRPr lang="zh-CN" altLang="en-US" dirty="0"/>
          </a:p>
          <a:p>
            <a:r>
              <a:rPr lang="en-US" altLang="zh-CN" dirty="0"/>
              <a:t>Fish_size4</a:t>
            </a:r>
            <a:endParaRPr lang="zh-CN" altLang="en-US" dirty="0"/>
          </a:p>
          <a:p>
            <a:r>
              <a:rPr lang="en-US" altLang="zh-CN" dirty="0"/>
              <a:t>Fish_size5</a:t>
            </a:r>
            <a:endParaRPr lang="zh-CN" altLang="en-US" dirty="0"/>
          </a:p>
        </p:txBody>
      </p:sp>
      <p:pic>
        <p:nvPicPr>
          <p:cNvPr id="25" name="图片 24">
            <a:extLst>
              <a:ext uri="{FF2B5EF4-FFF2-40B4-BE49-F238E27FC236}">
                <a16:creationId xmlns:a16="http://schemas.microsoft.com/office/drawing/2014/main" id="{0230C5FB-36CE-15B6-86C6-1342E1F24EB4}"/>
              </a:ext>
            </a:extLst>
          </p:cNvPr>
          <p:cNvPicPr>
            <a:picLocks noChangeAspect="1"/>
          </p:cNvPicPr>
          <p:nvPr/>
        </p:nvPicPr>
        <p:blipFill rotWithShape="1">
          <a:blip r:embed="rId3"/>
          <a:srcRect b="6666"/>
          <a:stretch/>
        </p:blipFill>
        <p:spPr>
          <a:xfrm>
            <a:off x="5294445" y="0"/>
            <a:ext cx="6897555" cy="6400800"/>
          </a:xfrm>
          <a:prstGeom prst="rect">
            <a:avLst/>
          </a:prstGeom>
        </p:spPr>
      </p:pic>
      <p:sp>
        <p:nvSpPr>
          <p:cNvPr id="27" name="文本框 26">
            <a:extLst>
              <a:ext uri="{FF2B5EF4-FFF2-40B4-BE49-F238E27FC236}">
                <a16:creationId xmlns:a16="http://schemas.microsoft.com/office/drawing/2014/main" id="{3C412BEA-522E-CC1D-7156-274BCBE304C2}"/>
              </a:ext>
            </a:extLst>
          </p:cNvPr>
          <p:cNvSpPr txBox="1"/>
          <p:nvPr/>
        </p:nvSpPr>
        <p:spPr>
          <a:xfrm>
            <a:off x="-35442" y="1754003"/>
            <a:ext cx="3870251" cy="923330"/>
          </a:xfrm>
          <a:prstGeom prst="rect">
            <a:avLst/>
          </a:prstGeom>
          <a:noFill/>
        </p:spPr>
        <p:txBody>
          <a:bodyPr wrap="square">
            <a:spAutoFit/>
          </a:bodyPr>
          <a:lstStyle/>
          <a:p>
            <a:r>
              <a:rPr lang="zh-CN" altLang="en-US" dirty="0"/>
              <a:t>其他的鱼 </a:t>
            </a:r>
            <a:endParaRPr lang="en-US" altLang="zh-CN" dirty="0"/>
          </a:p>
          <a:p>
            <a:endParaRPr lang="en-US" altLang="zh-CN" dirty="0"/>
          </a:p>
          <a:p>
            <a:r>
              <a:rPr lang="zh-CN" altLang="en-US" dirty="0"/>
              <a:t>切换图片达到动态效果</a:t>
            </a:r>
          </a:p>
        </p:txBody>
      </p:sp>
    </p:spTree>
    <p:extLst>
      <p:ext uri="{BB962C8B-B14F-4D97-AF65-F5344CB8AC3E}">
        <p14:creationId xmlns:p14="http://schemas.microsoft.com/office/powerpoint/2010/main" val="1858038096"/>
      </p:ext>
    </p:extLst>
  </p:cSld>
  <p:clrMapOvr>
    <a:masterClrMapping/>
  </p:clrMapOvr>
</p:sld>
</file>

<file path=ppt/theme/theme1.xml><?xml version="1.0" encoding="utf-8"?>
<a:theme xmlns:a="http://schemas.openxmlformats.org/drawingml/2006/main" name="Office 主题">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7621_TF78043420" id="{8AA9389B-1C69-484B-B633-4AAB3556C3B9}" vid="{04489F32-CC35-44CF-94D0-4D4C9609F5B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科技展览演示文稿</Template>
  <TotalTime>166</TotalTime>
  <Words>195</Words>
  <Application>Microsoft Office PowerPoint</Application>
  <PresentationFormat>宽屏</PresentationFormat>
  <Paragraphs>43</Paragraphs>
  <Slides>11</Slides>
  <Notes>8</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Microsoft YaHei UI</vt:lpstr>
      <vt:lpstr>Arial</vt:lpstr>
      <vt:lpstr>Lucida Sans Typewriter</vt:lpstr>
      <vt:lpstr>Office 主题</vt:lpstr>
      <vt:lpstr>基于Java的 大鱼吃小鱼项目演示文档</vt:lpstr>
      <vt:lpstr>项目介绍</vt:lpstr>
      <vt:lpstr>游戏玩法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基于Java的 大鱼吃小鱼项目演示文档</dc:title>
  <dc:creator>李 军虎</dc:creator>
  <cp:lastModifiedBy>李 军虎</cp:lastModifiedBy>
  <cp:revision>1</cp:revision>
  <dcterms:created xsi:type="dcterms:W3CDTF">2022-06-07T08:57:14Z</dcterms:created>
  <dcterms:modified xsi:type="dcterms:W3CDTF">2022-06-07T11:43:57Z</dcterms:modified>
</cp:coreProperties>
</file>